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4" r:id="rId1"/>
  </p:sldMasterIdLst>
  <p:sldIdLst>
    <p:sldId id="261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2AB3C-3292-488B-8E95-FDF51E966E61}" type="datetimeFigureOut">
              <a:rPr lang="fr-FR" smtClean="0"/>
              <a:pPr/>
              <a:t>24/01/2022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7004EB4D-52AA-45DF-950D-DCF5DC193BBC}"/>
              </a:ext>
            </a:extLst>
          </p:cNvPr>
          <p:cNvSpPr/>
          <p:nvPr/>
        </p:nvSpPr>
        <p:spPr>
          <a:xfrm>
            <a:off x="5712089" y="107273"/>
            <a:ext cx="6043223" cy="111183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chemeClr val="tx1"/>
                </a:solidFill>
                <a:latin typeface="Harry P" panose="00000400000000000000" pitchFamily="2" charset="0"/>
              </a:rPr>
              <a:t>TUESDAY 25</a:t>
            </a:r>
            <a:r>
              <a:rPr lang="fr-FR" sz="4800" baseline="30000" dirty="0">
                <a:solidFill>
                  <a:schemeClr val="tx1"/>
                </a:solidFill>
                <a:latin typeface="Harry P" panose="00000400000000000000" pitchFamily="2" charset="0"/>
              </a:rPr>
              <a:t>th</a:t>
            </a:r>
            <a:r>
              <a:rPr lang="fr-FR" sz="4800" dirty="0">
                <a:solidFill>
                  <a:schemeClr val="tx1"/>
                </a:solidFill>
                <a:latin typeface="Harry P" panose="00000400000000000000" pitchFamily="2" charset="0"/>
              </a:rPr>
              <a:t> JANUARY</a:t>
            </a:r>
            <a:endParaRPr lang="fr-FR" sz="4800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BB1A5C-C2FB-4C91-89EC-CB2F66C1239D}"/>
              </a:ext>
            </a:extLst>
          </p:cNvPr>
          <p:cNvSpPr txBox="1"/>
          <p:nvPr/>
        </p:nvSpPr>
        <p:spPr>
          <a:xfrm>
            <a:off x="54991" y="2259754"/>
            <a:ext cx="506070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u="sng" dirty="0"/>
              <a:t>Routine </a:t>
            </a:r>
          </a:p>
          <a:p>
            <a:endParaRPr lang="fr-FR" dirty="0"/>
          </a:p>
          <a:p>
            <a:pPr marL="342900" indent="-342900">
              <a:buAutoNum type="arabicParenR"/>
            </a:pPr>
            <a:r>
              <a:rPr lang="fr-FR" dirty="0"/>
              <a:t>Vérifie ton cahier de liaison.</a:t>
            </a:r>
          </a:p>
          <a:p>
            <a:pPr marL="342900" indent="-342900">
              <a:buAutoNum type="arabicParenR"/>
            </a:pPr>
            <a:r>
              <a:rPr lang="fr-FR" dirty="0"/>
              <a:t>Ecris la date </a:t>
            </a:r>
            <a:r>
              <a:rPr lang="fr-FR" b="1" dirty="0"/>
              <a:t>en anglais </a:t>
            </a:r>
            <a:r>
              <a:rPr lang="fr-FR" dirty="0"/>
              <a:t>dans ton cahier. </a:t>
            </a:r>
            <a:endParaRPr lang="fr-FR" b="1" dirty="0"/>
          </a:p>
          <a:p>
            <a:pPr marL="342900" indent="-342900">
              <a:buAutoNum type="arabicParenR"/>
            </a:pPr>
            <a:r>
              <a:rPr lang="fr-FR" dirty="0"/>
              <a:t>Fais le rituel dans ton cahier du jour.</a:t>
            </a:r>
          </a:p>
          <a:p>
            <a:pPr marL="342900" indent="-342900">
              <a:buFontTx/>
              <a:buAutoNum type="arabicParenR"/>
            </a:pPr>
            <a:r>
              <a:rPr lang="fr-FR" dirty="0"/>
              <a:t>Fais ta responsabilité. </a:t>
            </a:r>
          </a:p>
          <a:p>
            <a:pPr marL="342900" indent="-342900">
              <a:buAutoNum type="arabicParenR"/>
            </a:pPr>
            <a:r>
              <a:rPr lang="fr-FR" dirty="0"/>
              <a:t>Corrige ton travail si besoin. </a:t>
            </a:r>
          </a:p>
          <a:p>
            <a:pPr marL="342900" indent="-342900">
              <a:buAutoNum type="arabicParenR"/>
            </a:pPr>
            <a:r>
              <a:rPr lang="fr-FR" dirty="0"/>
              <a:t>Travail en autonomie</a:t>
            </a:r>
          </a:p>
          <a:p>
            <a:r>
              <a:rPr lang="fr-FR" dirty="0"/>
              <a:t>	- terminer de découper la leçon sur le nom</a:t>
            </a:r>
          </a:p>
          <a:p>
            <a:r>
              <a:rPr lang="fr-FR" dirty="0"/>
              <a:t>	- terminer d’écrire la planche de BD</a:t>
            </a:r>
          </a:p>
          <a:p>
            <a:endParaRPr lang="fr-FR" dirty="0"/>
          </a:p>
          <a:p>
            <a:endParaRPr lang="fr-FR" dirty="0"/>
          </a:p>
          <a:p>
            <a:endParaRPr lang="fr-FR" b="1" dirty="0"/>
          </a:p>
          <a:p>
            <a:r>
              <a:rPr lang="fr-FR" b="1" dirty="0"/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0F0835B-3D61-467F-8259-FEC13C3ED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48" y="107273"/>
            <a:ext cx="1981477" cy="2048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06B000-80FB-4106-AC0E-E7384B287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642" y="198971"/>
            <a:ext cx="1923087" cy="1942032"/>
          </a:xfrm>
          <a:prstGeom prst="rect">
            <a:avLst/>
          </a:prstGeom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42A15404-91CD-4096-9682-365C02B1064B}"/>
              </a:ext>
            </a:extLst>
          </p:cNvPr>
          <p:cNvSpPr/>
          <p:nvPr/>
        </p:nvSpPr>
        <p:spPr>
          <a:xfrm flipV="1">
            <a:off x="3207708" y="1170715"/>
            <a:ext cx="320828" cy="45720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4B6A095C-826B-4DC2-AEFE-D4E469E005B5}"/>
              </a:ext>
            </a:extLst>
          </p:cNvPr>
          <p:cNvSpPr/>
          <p:nvPr/>
        </p:nvSpPr>
        <p:spPr>
          <a:xfrm rot="5400000" flipV="1">
            <a:off x="3252090" y="894270"/>
            <a:ext cx="568051" cy="4571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314" name="Picture 2" descr="ActivInspire ♢ Un quadrillage seyes en fond de paperboard ~ Cartable d&amp;#39;une  maitres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2616" y="1249960"/>
            <a:ext cx="7324194" cy="5503178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7198236" y="1773003"/>
            <a:ext cx="4672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2"/>
                </a:solidFill>
                <a:latin typeface="CrayonL" pitchFamily="2" charset="0"/>
              </a:rPr>
              <a:t>Mardi 25 Janvier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7293935" y="2249128"/>
            <a:ext cx="3456443" cy="8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106078" y="2562209"/>
            <a:ext cx="262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2"/>
                </a:solidFill>
                <a:latin typeface="CrayonL" pitchFamily="2" charset="0"/>
              </a:rPr>
              <a:t>Rituel</a:t>
            </a:r>
          </a:p>
        </p:txBody>
      </p:sp>
      <p:cxnSp>
        <p:nvCxnSpPr>
          <p:cNvPr id="21" name="Connecteur droit 20"/>
          <p:cNvCxnSpPr/>
          <p:nvPr/>
        </p:nvCxnSpPr>
        <p:spPr>
          <a:xfrm flipV="1">
            <a:off x="7233675" y="3011648"/>
            <a:ext cx="1465708" cy="600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687925" y="3333294"/>
            <a:ext cx="650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2"/>
                </a:solidFill>
                <a:latin typeface="CrayonL" pitchFamily="2" charset="0"/>
              </a:rPr>
              <a:t>Entoure les groupes nominaux  </a:t>
            </a:r>
          </a:p>
        </p:txBody>
      </p:sp>
      <p:cxnSp>
        <p:nvCxnSpPr>
          <p:cNvPr id="24" name="Connecteur droit 23"/>
          <p:cNvCxnSpPr>
            <a:cxnSpLocks/>
          </p:cNvCxnSpPr>
          <p:nvPr/>
        </p:nvCxnSpPr>
        <p:spPr>
          <a:xfrm>
            <a:off x="5690336" y="3799370"/>
            <a:ext cx="560602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553624" y="4115953"/>
            <a:ext cx="6388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err="1">
                <a:solidFill>
                  <a:schemeClr val="tx2"/>
                </a:solidFill>
                <a:latin typeface="CrayonL" pitchFamily="2" charset="0"/>
              </a:rPr>
              <a:t>Totor</a:t>
            </a:r>
            <a:r>
              <a:rPr lang="fr-FR" sz="3200" b="1" dirty="0">
                <a:solidFill>
                  <a:schemeClr val="tx2"/>
                </a:solidFill>
                <a:latin typeface="CrayonL" pitchFamily="2" charset="0"/>
              </a:rPr>
              <a:t> mange son délicieux pique-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572269" y="4516214"/>
            <a:ext cx="646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2"/>
                </a:solidFill>
                <a:latin typeface="CrayonL" pitchFamily="2" charset="0"/>
              </a:rPr>
              <a:t>nique au sommet d’une colline.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90302" y="5219275"/>
            <a:ext cx="1415576" cy="141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Parchemin : horizontal 21">
            <a:extLst>
              <a:ext uri="{FF2B5EF4-FFF2-40B4-BE49-F238E27FC236}">
                <a16:creationId xmlns:a16="http://schemas.microsoft.com/office/drawing/2014/main" id="{7A39D1B9-5F77-4ADC-8EE7-E75FEBDCAAF2}"/>
              </a:ext>
            </a:extLst>
          </p:cNvPr>
          <p:cNvSpPr/>
          <p:nvPr/>
        </p:nvSpPr>
        <p:spPr>
          <a:xfrm>
            <a:off x="205190" y="5004367"/>
            <a:ext cx="4252236" cy="1881767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Remédiation</a:t>
            </a:r>
            <a:r>
              <a:rPr lang="fr-FR" dirty="0">
                <a:solidFill>
                  <a:schemeClr val="tx1"/>
                </a:solidFill>
              </a:rPr>
              <a:t> : </a:t>
            </a:r>
          </a:p>
          <a:p>
            <a:pPr algn="ctr"/>
            <a:r>
              <a:rPr lang="fr-FR" u="sng" dirty="0">
                <a:solidFill>
                  <a:schemeClr val="tx1"/>
                </a:solidFill>
              </a:rPr>
              <a:t>Fichier fraction </a:t>
            </a:r>
            <a:r>
              <a:rPr lang="fr-FR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Emma, Alexis, Camille</a:t>
            </a:r>
          </a:p>
          <a:p>
            <a:pPr algn="ctr"/>
            <a:r>
              <a:rPr lang="fr-FR" u="sng" dirty="0">
                <a:solidFill>
                  <a:schemeClr val="tx1"/>
                </a:solidFill>
              </a:rPr>
              <a:t>Les droites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Malonn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777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problème du jour.  </a:t>
            </a:r>
          </a:p>
        </p:txBody>
      </p:sp>
      <p:pic>
        <p:nvPicPr>
          <p:cNvPr id="1028" name="Picture 4" descr="Des pistes de travail en résolution de problèmes - Dame Dubois">
            <a:extLst>
              <a:ext uri="{FF2B5EF4-FFF2-40B4-BE49-F238E27FC236}">
                <a16:creationId xmlns:a16="http://schemas.microsoft.com/office/drawing/2014/main" id="{9A6A8913-A8C5-4CDB-A817-78DA4AB2F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631" y="267878"/>
            <a:ext cx="1072551" cy="131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9347" y="1721708"/>
            <a:ext cx="3949712" cy="486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9318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mot de passe de la semaine.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E70FD3-6E89-42D6-ABFE-DD1641BD4C87}"/>
              </a:ext>
            </a:extLst>
          </p:cNvPr>
          <p:cNvSpPr/>
          <p:nvPr/>
        </p:nvSpPr>
        <p:spPr>
          <a:xfrm>
            <a:off x="1843636" y="2646559"/>
            <a:ext cx="9062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Silencio</a:t>
            </a:r>
            <a:endParaRPr lang="fr-FR" sz="12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arry P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515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107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CrayonL</vt:lpstr>
      <vt:lpstr>Harry P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wilfried roux</dc:creator>
  <cp:lastModifiedBy>wilfried roux</cp:lastModifiedBy>
  <cp:revision>38</cp:revision>
  <dcterms:created xsi:type="dcterms:W3CDTF">2021-02-03T20:39:57Z</dcterms:created>
  <dcterms:modified xsi:type="dcterms:W3CDTF">2022-01-24T20:42:51Z</dcterms:modified>
</cp:coreProperties>
</file>