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4" r:id="rId1"/>
  </p:sldMasterIdLst>
  <p:sldIdLst>
    <p:sldId id="261" r:id="rId2"/>
    <p:sldId id="262" r:id="rId3"/>
    <p:sldId id="259" r:id="rId4"/>
    <p:sldId id="263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00" autoAdjust="0"/>
    <p:restoredTop sz="94660"/>
  </p:normalViewPr>
  <p:slideViewPr>
    <p:cSldViewPr snapToGrid="0">
      <p:cViewPr>
        <p:scale>
          <a:sx n="80" d="100"/>
          <a:sy n="80" d="100"/>
        </p:scale>
        <p:origin x="-1752" y="-8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2AB3C-3292-488B-8E95-FDF51E966E61}" type="datetimeFigureOut">
              <a:rPr lang="fr-FR" smtClean="0"/>
              <a:pPr/>
              <a:t>23/01/2022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1B44F-20AD-4546-BF10-7426D60146B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2AB3C-3292-488B-8E95-FDF51E966E61}" type="datetimeFigureOut">
              <a:rPr lang="fr-FR" smtClean="0"/>
              <a:pPr/>
              <a:t>23/01/2022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1B44F-20AD-4546-BF10-7426D60146B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2AB3C-3292-488B-8E95-FDF51E966E61}" type="datetimeFigureOut">
              <a:rPr lang="fr-FR" smtClean="0"/>
              <a:pPr/>
              <a:t>23/01/2022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1B44F-20AD-4546-BF10-7426D60146B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128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2296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2AB3C-3292-488B-8E95-FDF51E966E61}" type="datetimeFigureOut">
              <a:rPr lang="fr-FR" smtClean="0"/>
              <a:pPr/>
              <a:t>23/01/2022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1B44F-20AD-4546-BF10-7426D60146B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2AB3C-3292-488B-8E95-FDF51E966E61}" type="datetimeFigureOut">
              <a:rPr lang="fr-FR" smtClean="0"/>
              <a:pPr/>
              <a:t>23/01/2022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1B44F-20AD-4546-BF10-7426D60146B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2AB3C-3292-488B-8E95-FDF51E966E61}" type="datetimeFigureOut">
              <a:rPr lang="fr-FR" smtClean="0"/>
              <a:pPr/>
              <a:t>23/01/2022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1B44F-20AD-4546-BF10-7426D60146B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2AB3C-3292-488B-8E95-FDF51E966E61}" type="datetimeFigureOut">
              <a:rPr lang="fr-FR" smtClean="0"/>
              <a:pPr/>
              <a:t>23/01/2022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1B44F-20AD-4546-BF10-7426D60146B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2AB3C-3292-488B-8E95-FDF51E966E61}" type="datetimeFigureOut">
              <a:rPr lang="fr-FR" smtClean="0"/>
              <a:pPr/>
              <a:t>23/01/2022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1B44F-20AD-4546-BF10-7426D60146B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2AB3C-3292-488B-8E95-FDF51E966E61}" type="datetimeFigureOut">
              <a:rPr lang="fr-FR" smtClean="0"/>
              <a:pPr/>
              <a:t>23/01/2022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1B44F-20AD-4546-BF10-7426D60146B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2AB3C-3292-488B-8E95-FDF51E966E61}" type="datetimeFigureOut">
              <a:rPr lang="fr-FR" smtClean="0"/>
              <a:pPr/>
              <a:t>23/01/2022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1B44F-20AD-4546-BF10-7426D60146B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11785600" y="274641"/>
            <a:ext cx="36576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12800" y="274641"/>
            <a:ext cx="107696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2AB3C-3292-488B-8E95-FDF51E966E61}" type="datetimeFigureOut">
              <a:rPr lang="fr-FR" smtClean="0"/>
              <a:pPr/>
              <a:t>23/01/2022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1B44F-20AD-4546-BF10-7426D60146B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52AB3C-3292-488B-8E95-FDF51E966E61}" type="datetimeFigureOut">
              <a:rPr lang="fr-FR" smtClean="0"/>
              <a:pPr/>
              <a:t>23/01/2022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61B44F-20AD-4546-BF10-7426D60146B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936" r:id="rId2"/>
    <p:sldLayoutId id="2147483937" r:id="rId3"/>
    <p:sldLayoutId id="2147483938" r:id="rId4"/>
    <p:sldLayoutId id="2147483939" r:id="rId5"/>
    <p:sldLayoutId id="2147483940" r:id="rId6"/>
    <p:sldLayoutId id="2147483941" r:id="rId7"/>
    <p:sldLayoutId id="2147483942" r:id="rId8"/>
    <p:sldLayoutId id="2147483943" r:id="rId9"/>
    <p:sldLayoutId id="2147483944" r:id="rId10"/>
    <p:sldLayoutId id="214748394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rchemin : horizontal 3">
            <a:extLst>
              <a:ext uri="{FF2B5EF4-FFF2-40B4-BE49-F238E27FC236}">
                <a16:creationId xmlns:a16="http://schemas.microsoft.com/office/drawing/2014/main" xmlns="" id="{7004EB4D-52AA-45DF-950D-DCF5DC193BBC}"/>
              </a:ext>
            </a:extLst>
          </p:cNvPr>
          <p:cNvSpPr/>
          <p:nvPr/>
        </p:nvSpPr>
        <p:spPr>
          <a:xfrm>
            <a:off x="5712089" y="107273"/>
            <a:ext cx="6043223" cy="1111835"/>
          </a:xfrm>
          <a:prstGeom prst="horizontalScroll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800" dirty="0" smtClean="0">
                <a:solidFill>
                  <a:schemeClr val="tx1"/>
                </a:solidFill>
                <a:latin typeface="Harry P" panose="00000400000000000000" pitchFamily="2" charset="0"/>
              </a:rPr>
              <a:t>MONDAY </a:t>
            </a:r>
            <a:r>
              <a:rPr lang="fr-FR" sz="4800" dirty="0" smtClean="0">
                <a:solidFill>
                  <a:schemeClr val="tx1"/>
                </a:solidFill>
                <a:latin typeface="Harry P" panose="00000400000000000000" pitchFamily="2" charset="0"/>
              </a:rPr>
              <a:t>24</a:t>
            </a:r>
            <a:r>
              <a:rPr lang="fr-FR" sz="4800" baseline="30000" dirty="0" smtClean="0">
                <a:solidFill>
                  <a:schemeClr val="tx1"/>
                </a:solidFill>
                <a:latin typeface="Harry P" panose="00000400000000000000" pitchFamily="2" charset="0"/>
              </a:rPr>
              <a:t>th</a:t>
            </a:r>
            <a:r>
              <a:rPr lang="fr-FR" sz="4800" dirty="0" smtClean="0">
                <a:solidFill>
                  <a:schemeClr val="tx1"/>
                </a:solidFill>
                <a:latin typeface="Harry P" panose="00000400000000000000" pitchFamily="2" charset="0"/>
              </a:rPr>
              <a:t> </a:t>
            </a:r>
            <a:r>
              <a:rPr lang="fr-FR" sz="4800" dirty="0">
                <a:solidFill>
                  <a:schemeClr val="tx1"/>
                </a:solidFill>
                <a:latin typeface="Harry P" panose="00000400000000000000" pitchFamily="2" charset="0"/>
              </a:rPr>
              <a:t>JANUARY</a:t>
            </a:r>
            <a:endParaRPr lang="fr-FR" sz="4800" dirty="0">
              <a:solidFill>
                <a:schemeClr val="tx1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xmlns="" id="{0BBB1A5C-C2FB-4C91-89EC-CB2F66C1239D}"/>
              </a:ext>
            </a:extLst>
          </p:cNvPr>
          <p:cNvSpPr txBox="1"/>
          <p:nvPr/>
        </p:nvSpPr>
        <p:spPr>
          <a:xfrm>
            <a:off x="280086" y="2267991"/>
            <a:ext cx="451433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2000" b="1" u="sng" dirty="0"/>
              <a:t>Routine </a:t>
            </a:r>
          </a:p>
          <a:p>
            <a:endParaRPr lang="fr-FR" dirty="0"/>
          </a:p>
          <a:p>
            <a:pPr marL="342900" indent="-342900">
              <a:buAutoNum type="arabicParenR"/>
            </a:pPr>
            <a:r>
              <a:rPr lang="fr-FR" dirty="0"/>
              <a:t>Vérifie ton cahier de liaison</a:t>
            </a:r>
            <a:r>
              <a:rPr lang="fr-FR" dirty="0" smtClean="0"/>
              <a:t>.</a:t>
            </a:r>
          </a:p>
          <a:p>
            <a:pPr marL="342900" indent="-342900">
              <a:buAutoNum type="arabicParenR"/>
            </a:pPr>
            <a:r>
              <a:rPr lang="fr-FR" dirty="0" smtClean="0"/>
              <a:t>Reproduis la frise. </a:t>
            </a:r>
            <a:endParaRPr lang="fr-FR" dirty="0"/>
          </a:p>
          <a:p>
            <a:pPr marL="342900" indent="-342900">
              <a:buAutoNum type="arabicParenR"/>
            </a:pPr>
            <a:r>
              <a:rPr lang="fr-FR" dirty="0"/>
              <a:t>Ecris la </a:t>
            </a:r>
            <a:r>
              <a:rPr lang="fr-FR" dirty="0" smtClean="0"/>
              <a:t>date </a:t>
            </a:r>
            <a:r>
              <a:rPr lang="fr-FR" b="1" dirty="0" smtClean="0"/>
              <a:t>en anglais </a:t>
            </a:r>
            <a:r>
              <a:rPr lang="fr-FR" dirty="0" smtClean="0"/>
              <a:t>dans ton cahier. </a:t>
            </a:r>
            <a:endParaRPr lang="fr-FR" b="1" dirty="0"/>
          </a:p>
          <a:p>
            <a:pPr marL="342900" indent="-342900">
              <a:buAutoNum type="arabicParenR"/>
            </a:pPr>
            <a:r>
              <a:rPr lang="fr-FR" dirty="0"/>
              <a:t>Fais ta responsabilité. </a:t>
            </a:r>
          </a:p>
          <a:p>
            <a:pPr marL="342900" indent="-342900">
              <a:buAutoNum type="arabicParenR"/>
            </a:pPr>
            <a:r>
              <a:rPr lang="fr-FR" dirty="0" smtClean="0"/>
              <a:t>Travail en autonomie. </a:t>
            </a:r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b="1" dirty="0"/>
          </a:p>
          <a:p>
            <a:r>
              <a:rPr lang="fr-FR" b="1" dirty="0"/>
              <a:t>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xmlns="" id="{40F0835B-3D61-467F-8259-FEC13C3ED8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0548" y="107273"/>
            <a:ext cx="1981477" cy="204816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xmlns="" id="{B606B000-80FB-4106-AC0E-E7384B287C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2642" y="198971"/>
            <a:ext cx="1923087" cy="1942032"/>
          </a:xfrm>
          <a:prstGeom prst="rect">
            <a:avLst/>
          </a:prstGeom>
        </p:spPr>
      </p:pic>
      <p:sp>
        <p:nvSpPr>
          <p:cNvPr id="13" name="Flèche : gauche 12">
            <a:extLst>
              <a:ext uri="{FF2B5EF4-FFF2-40B4-BE49-F238E27FC236}">
                <a16:creationId xmlns:a16="http://schemas.microsoft.com/office/drawing/2014/main" xmlns="" id="{42A15404-91CD-4096-9682-365C02B1064B}"/>
              </a:ext>
            </a:extLst>
          </p:cNvPr>
          <p:cNvSpPr/>
          <p:nvPr/>
        </p:nvSpPr>
        <p:spPr>
          <a:xfrm flipV="1">
            <a:off x="3207708" y="1170715"/>
            <a:ext cx="320828" cy="45720"/>
          </a:xfrm>
          <a:prstGeom prst="lef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Flèche : gauche 13">
            <a:extLst>
              <a:ext uri="{FF2B5EF4-FFF2-40B4-BE49-F238E27FC236}">
                <a16:creationId xmlns:a16="http://schemas.microsoft.com/office/drawing/2014/main" xmlns="" id="{4B6A095C-826B-4DC2-AEFE-D4E469E005B5}"/>
              </a:ext>
            </a:extLst>
          </p:cNvPr>
          <p:cNvSpPr/>
          <p:nvPr/>
        </p:nvSpPr>
        <p:spPr>
          <a:xfrm rot="5400000" flipV="1">
            <a:off x="3252090" y="894270"/>
            <a:ext cx="568051" cy="45719"/>
          </a:xfrm>
          <a:prstGeom prst="lef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314" name="Picture 2" descr="ActivInspire ♢ Un quadrillage seyes en fond de paperboard ~ Cartable d&amp;#39;une  maitress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10897" y="1436138"/>
            <a:ext cx="7175913" cy="5092253"/>
          </a:xfrm>
          <a:prstGeom prst="rect">
            <a:avLst/>
          </a:prstGeom>
          <a:noFill/>
        </p:spPr>
      </p:pic>
      <p:sp>
        <p:nvSpPr>
          <p:cNvPr id="16" name="ZoneTexte 15"/>
          <p:cNvSpPr txBox="1"/>
          <p:nvPr/>
        </p:nvSpPr>
        <p:spPr>
          <a:xfrm>
            <a:off x="7338283" y="4059720"/>
            <a:ext cx="37580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>
                <a:solidFill>
                  <a:schemeClr val="tx2"/>
                </a:solidFill>
                <a:latin typeface="CrayonL" pitchFamily="2" charset="0"/>
              </a:rPr>
              <a:t>Lundi </a:t>
            </a:r>
            <a:r>
              <a:rPr lang="fr-FR" sz="3200" b="1" dirty="0" smtClean="0">
                <a:solidFill>
                  <a:schemeClr val="tx2"/>
                </a:solidFill>
                <a:latin typeface="CrayonL" pitchFamily="2" charset="0"/>
              </a:rPr>
              <a:t>24</a:t>
            </a:r>
            <a:r>
              <a:rPr lang="fr-FR" sz="3200" b="1" baseline="30000" dirty="0" smtClean="0">
                <a:solidFill>
                  <a:schemeClr val="tx2"/>
                </a:solidFill>
                <a:latin typeface="CrayonL" pitchFamily="2" charset="0"/>
              </a:rPr>
              <a:t> </a:t>
            </a:r>
            <a:r>
              <a:rPr lang="fr-FR" sz="3200" b="1" dirty="0" smtClean="0">
                <a:solidFill>
                  <a:schemeClr val="tx2"/>
                </a:solidFill>
                <a:latin typeface="CrayonL" pitchFamily="2" charset="0"/>
              </a:rPr>
              <a:t> </a:t>
            </a:r>
            <a:r>
              <a:rPr lang="fr-FR" sz="3200" b="1" dirty="0" smtClean="0">
                <a:solidFill>
                  <a:schemeClr val="tx2"/>
                </a:solidFill>
                <a:latin typeface="CrayonL" pitchFamily="2" charset="0"/>
              </a:rPr>
              <a:t>Janvier</a:t>
            </a:r>
            <a:endParaRPr lang="fr-FR" sz="3200" b="1" dirty="0">
              <a:solidFill>
                <a:schemeClr val="tx2"/>
              </a:solidFill>
              <a:latin typeface="CrayonL" pitchFamily="2" charset="0"/>
            </a:endParaRPr>
          </a:p>
        </p:txBody>
      </p:sp>
      <p:cxnSp>
        <p:nvCxnSpPr>
          <p:cNvPr id="18" name="Connecteur droit 17"/>
          <p:cNvCxnSpPr/>
          <p:nvPr/>
        </p:nvCxnSpPr>
        <p:spPr>
          <a:xfrm>
            <a:off x="7450458" y="4524578"/>
            <a:ext cx="3472919" cy="622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066926" y="4283677"/>
            <a:ext cx="2465944" cy="2465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130139" y="1911927"/>
            <a:ext cx="7058717" cy="1911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41757771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rchemin : horizontal 3">
            <a:extLst>
              <a:ext uri="{FF2B5EF4-FFF2-40B4-BE49-F238E27FC236}">
                <a16:creationId xmlns:a16="http://schemas.microsoft.com/office/drawing/2014/main" xmlns="" id="{52298541-BAA2-4B60-9E22-DA055D2511E2}"/>
              </a:ext>
            </a:extLst>
          </p:cNvPr>
          <p:cNvSpPr/>
          <p:nvPr/>
        </p:nvSpPr>
        <p:spPr>
          <a:xfrm>
            <a:off x="1843636" y="250722"/>
            <a:ext cx="8731045" cy="1513928"/>
          </a:xfrm>
          <a:prstGeom prst="horizontalScroll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5400" dirty="0">
                <a:solidFill>
                  <a:schemeClr val="tx1"/>
                </a:solidFill>
                <a:latin typeface="Harry P" panose="00000400000000000000" pitchFamily="2" charset="0"/>
              </a:rPr>
              <a:t>Enigme de la semaine. A toi de jouer ! 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1638799" y="2232561"/>
            <a:ext cx="920337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dirty="0" smtClean="0">
                <a:latin typeface="Algerian" pitchFamily="82" charset="0"/>
              </a:rPr>
              <a:t>Dès qu’on parle on le brise.</a:t>
            </a:r>
          </a:p>
          <a:p>
            <a:pPr algn="ctr"/>
            <a:r>
              <a:rPr lang="fr-FR" sz="4800" dirty="0" smtClean="0">
                <a:latin typeface="Algerian" pitchFamily="82" charset="0"/>
              </a:rPr>
              <a:t>La maîtresse le réclame souvent dans la classe…</a:t>
            </a:r>
          </a:p>
          <a:p>
            <a:pPr algn="ctr"/>
            <a:endParaRPr lang="fr-FR" sz="4800" dirty="0" smtClean="0">
              <a:latin typeface="Algerian" pitchFamily="82" charset="0"/>
            </a:endParaRPr>
          </a:p>
          <a:p>
            <a:pPr algn="ctr"/>
            <a:r>
              <a:rPr lang="fr-FR" sz="4800" dirty="0" smtClean="0">
                <a:latin typeface="Algerian" pitchFamily="82" charset="0"/>
              </a:rPr>
              <a:t>Qui suis-je ? </a:t>
            </a:r>
            <a:endParaRPr lang="fr-FR" sz="4800" dirty="0">
              <a:latin typeface="Algerian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59107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8" descr="Curio Junior : Dans la peau d&amp;#39;un détective ! - Je réussi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75731" y="178129"/>
            <a:ext cx="2294400" cy="1520041"/>
          </a:xfrm>
          <a:prstGeom prst="rect">
            <a:avLst/>
          </a:prstGeom>
          <a:noFill/>
        </p:spPr>
      </p:pic>
      <p:sp>
        <p:nvSpPr>
          <p:cNvPr id="4" name="Parchemin : horizontal 3">
            <a:extLst>
              <a:ext uri="{FF2B5EF4-FFF2-40B4-BE49-F238E27FC236}">
                <a16:creationId xmlns:a16="http://schemas.microsoft.com/office/drawing/2014/main" xmlns="" id="{52298541-BAA2-4B60-9E22-DA055D2511E2}"/>
              </a:ext>
            </a:extLst>
          </p:cNvPr>
          <p:cNvSpPr/>
          <p:nvPr/>
        </p:nvSpPr>
        <p:spPr>
          <a:xfrm>
            <a:off x="1867386" y="225631"/>
            <a:ext cx="8731045" cy="1513928"/>
          </a:xfrm>
          <a:prstGeom prst="horizontalScroll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5400" dirty="0" smtClean="0">
                <a:solidFill>
                  <a:schemeClr val="tx1"/>
                </a:solidFill>
                <a:latin typeface="Harry P" panose="00000400000000000000" pitchFamily="2" charset="0"/>
              </a:rPr>
              <a:t>Dictée détective </a:t>
            </a:r>
            <a:endParaRPr lang="fr-FR" sz="5400" dirty="0">
              <a:solidFill>
                <a:schemeClr val="tx1"/>
              </a:solidFill>
              <a:latin typeface="Harry P" panose="00000400000000000000" pitchFamily="2" charset="0"/>
            </a:endParaRPr>
          </a:p>
        </p:txBody>
      </p:sp>
      <p:sp>
        <p:nvSpPr>
          <p:cNvPr id="2052" name="AutoShape 4" descr="Détective Clip Art Libres De Droits , Vecteurs Et Illustration. Image  24465399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054" name="AutoShape 6" descr="Détective Clip Art Libres De Droits , Vecteurs Et Illustration. Image  24465399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0" y="2006930"/>
            <a:ext cx="12385964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>
              <a:buAutoNum type="arabicParenR"/>
            </a:pPr>
            <a:r>
              <a:rPr lang="fr-FR" sz="2800" dirty="0" smtClean="0"/>
              <a:t>Au Mexique, on célèbre les mort en leur préparant une fête. Ce moment est </a:t>
            </a:r>
          </a:p>
          <a:p>
            <a:pPr marL="514350" indent="-514350" algn="just">
              <a:buAutoNum type="arabicParenR"/>
            </a:pPr>
            <a:r>
              <a:rPr lang="fr-FR" sz="2800" dirty="0" smtClean="0"/>
              <a:t>joyeux car on voit la mort comme un voyage.</a:t>
            </a:r>
          </a:p>
          <a:p>
            <a:pPr algn="just"/>
            <a:r>
              <a:rPr lang="fr-FR" sz="2800" dirty="0" smtClean="0"/>
              <a:t>3</a:t>
            </a:r>
            <a:r>
              <a:rPr lang="fr-FR" sz="2800" dirty="0" smtClean="0"/>
              <a:t>)  Les famille vont au cimetière , nettoyé et décorer les tombe de leurs ancêtre. </a:t>
            </a:r>
          </a:p>
          <a:p>
            <a:pPr algn="just"/>
            <a:endParaRPr lang="fr-FR" sz="2800" dirty="0" smtClean="0"/>
          </a:p>
          <a:p>
            <a:pPr algn="just"/>
            <a:r>
              <a:rPr lang="fr-FR" sz="2800" dirty="0" smtClean="0"/>
              <a:t>4</a:t>
            </a:r>
            <a:r>
              <a:rPr lang="fr-FR" sz="2800" dirty="0" smtClean="0"/>
              <a:t>) Chez eux, ils fabrique des autels coloré et lumineux. Dessus, les Mexicains </a:t>
            </a:r>
          </a:p>
          <a:p>
            <a:pPr algn="just"/>
            <a:r>
              <a:rPr lang="fr-FR" sz="2800" dirty="0" smtClean="0"/>
              <a:t>5) place des photos des défunts et leurs offre des cadeaux : des papiers </a:t>
            </a:r>
          </a:p>
          <a:p>
            <a:pPr algn="just"/>
            <a:r>
              <a:rPr lang="fr-FR" sz="2800" dirty="0" smtClean="0"/>
              <a:t>6) découpé, des fleurs, des crânes et des squelettes. </a:t>
            </a:r>
          </a:p>
          <a:p>
            <a:pPr algn="just"/>
            <a:endParaRPr lang="fr-FR" sz="2800" dirty="0" smtClean="0"/>
          </a:p>
          <a:p>
            <a:pPr algn="just"/>
            <a:r>
              <a:rPr lang="fr-FR" sz="2800" dirty="0" smtClean="0"/>
              <a:t>7) On leurs prépare aussi leurs plats préférés. Entre leur maison et le cimetière, les </a:t>
            </a:r>
          </a:p>
          <a:p>
            <a:pPr algn="just"/>
            <a:r>
              <a:rPr lang="fr-FR" sz="2800" dirty="0" smtClean="0"/>
              <a:t>8) gens allume des bougies et jettent des pétales de fleurs pour aider leurs </a:t>
            </a:r>
          </a:p>
          <a:p>
            <a:pPr algn="just"/>
            <a:r>
              <a:rPr lang="fr-FR" sz="2800" dirty="0" smtClean="0"/>
              <a:t>9) ancêtres à trouver leur chemin. </a:t>
            </a:r>
            <a:endParaRPr lang="fr-FR" sz="2800" dirty="0"/>
          </a:p>
        </p:txBody>
      </p:sp>
      <p:sp>
        <p:nvSpPr>
          <p:cNvPr id="9" name="ZoneTexte 8"/>
          <p:cNvSpPr txBox="1"/>
          <p:nvPr/>
        </p:nvSpPr>
        <p:spPr>
          <a:xfrm>
            <a:off x="463138" y="261257"/>
            <a:ext cx="141316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C = 4</a:t>
            </a:r>
          </a:p>
          <a:p>
            <a:r>
              <a:rPr lang="fr-FR" sz="2400" dirty="0" smtClean="0"/>
              <a:t>H = 2</a:t>
            </a:r>
          </a:p>
          <a:p>
            <a:r>
              <a:rPr lang="fr-FR" sz="2400" dirty="0" smtClean="0"/>
              <a:t>A = 6</a:t>
            </a:r>
          </a:p>
          <a:p>
            <a:r>
              <a:rPr lang="fr-FR" sz="2400" dirty="0" smtClean="0"/>
              <a:t>I = 1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10409515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rchemin : horizontal 3">
            <a:extLst>
              <a:ext uri="{FF2B5EF4-FFF2-40B4-BE49-F238E27FC236}">
                <a16:creationId xmlns:a16="http://schemas.microsoft.com/office/drawing/2014/main" xmlns="" id="{52298541-BAA2-4B60-9E22-DA055D2511E2}"/>
              </a:ext>
            </a:extLst>
          </p:cNvPr>
          <p:cNvSpPr/>
          <p:nvPr/>
        </p:nvSpPr>
        <p:spPr>
          <a:xfrm>
            <a:off x="1843636" y="210965"/>
            <a:ext cx="8731045" cy="1513928"/>
          </a:xfrm>
          <a:prstGeom prst="horizontalScroll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5400" dirty="0">
                <a:solidFill>
                  <a:schemeClr val="tx1"/>
                </a:solidFill>
                <a:latin typeface="Harry P" panose="00000400000000000000" pitchFamily="2" charset="0"/>
              </a:rPr>
              <a:t>Le mot de passe de la semaine. 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41E70FD3-6E89-42D6-ABFE-DD1641BD4C87}"/>
              </a:ext>
            </a:extLst>
          </p:cNvPr>
          <p:cNvSpPr/>
          <p:nvPr/>
        </p:nvSpPr>
        <p:spPr>
          <a:xfrm>
            <a:off x="1843636" y="2646559"/>
            <a:ext cx="9062902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12000" dirty="0" err="1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Harry P" panose="00000400000000000000" pitchFamily="2" charset="0"/>
              </a:rPr>
              <a:t>Silencio</a:t>
            </a:r>
            <a:endParaRPr lang="fr-FR" sz="1200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Harry P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4095155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234</TotalTime>
  <Words>216</Words>
  <Application>Microsoft Office PowerPoint</Application>
  <PresentationFormat>Personnalisé</PresentationFormat>
  <Paragraphs>36</Paragraphs>
  <Slides>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5" baseType="lpstr">
      <vt:lpstr>Thème Office</vt:lpstr>
      <vt:lpstr>Diapositive 1</vt:lpstr>
      <vt:lpstr>Diapositive 2</vt:lpstr>
      <vt:lpstr>Diapositive 3</vt:lpstr>
      <vt:lpstr>Diapositive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wilfried roux</dc:creator>
  <cp:lastModifiedBy>LIAN-LI</cp:lastModifiedBy>
  <cp:revision>34</cp:revision>
  <dcterms:created xsi:type="dcterms:W3CDTF">2021-02-03T20:39:57Z</dcterms:created>
  <dcterms:modified xsi:type="dcterms:W3CDTF">2022-01-23T10:18:27Z</dcterms:modified>
</cp:coreProperties>
</file>