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3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22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89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81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94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41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52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50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30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39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09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652AB3C-3292-488B-8E95-FDF51E966E61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161B44F-20AD-4546-BF10-7426D60146B1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11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rchemin : horizontal 20">
            <a:extLst>
              <a:ext uri="{FF2B5EF4-FFF2-40B4-BE49-F238E27FC236}">
                <a16:creationId xmlns:a16="http://schemas.microsoft.com/office/drawing/2014/main" id="{822C9408-8403-4AC6-94EB-7E733185BD6D}"/>
              </a:ext>
            </a:extLst>
          </p:cNvPr>
          <p:cNvSpPr/>
          <p:nvPr/>
        </p:nvSpPr>
        <p:spPr>
          <a:xfrm>
            <a:off x="2982956" y="40646"/>
            <a:ext cx="6043223" cy="111183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335307-DA16-4A86-9CB3-537C851C4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956" y="1003825"/>
            <a:ext cx="5889067" cy="56429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53DBEA-6A1B-45AC-ABB0-F5E7A5BE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02932"/>
            <a:ext cx="9601196" cy="70089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latin typeface="Harry P" panose="00000400000000000000" pitchFamily="2" charset="0"/>
              </a:rPr>
              <a:t>Tuesday 9</a:t>
            </a:r>
            <a:r>
              <a:rPr lang="fr-FR" sz="4400" baseline="30000" dirty="0">
                <a:latin typeface="Harry P" panose="00000400000000000000" pitchFamily="2" charset="0"/>
              </a:rPr>
              <a:t>th</a:t>
            </a:r>
            <a:r>
              <a:rPr lang="fr-FR" dirty="0">
                <a:latin typeface="Harry P" panose="00000400000000000000" pitchFamily="2" charset="0"/>
              </a:rPr>
              <a:t> MARCH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3838FD-A938-4E33-96C0-90E3135DE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17" y="813869"/>
            <a:ext cx="11422966" cy="6044131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 Routine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Vérifie ton cahier de liaison.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Ecris la date.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Fais ta responsabilité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Corrige et/ou termine ton travail.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(regarde ton plan de travail et ta fiche de route). </a:t>
            </a:r>
          </a:p>
          <a:p>
            <a:pPr marL="0" indent="0">
              <a:buClr>
                <a:schemeClr val="tx1"/>
              </a:buCl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FR" sz="2800" dirty="0">
                <a:latin typeface="Harry P" panose="00000400000000000000" pitchFamily="2" charset="0"/>
                <a:cs typeface="Arial" panose="020B0604020202020204" pitchFamily="34" charset="0"/>
              </a:rPr>
              <a:t> </a:t>
            </a: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Rituel : la phrase </a:t>
            </a:r>
            <a:r>
              <a:rPr lang="fr-FR" sz="3200">
                <a:latin typeface="Harry P" panose="00000400000000000000" pitchFamily="2" charset="0"/>
                <a:cs typeface="Arial" panose="020B0604020202020204" pitchFamily="34" charset="0"/>
              </a:rPr>
              <a:t>du jour </a:t>
            </a:r>
            <a:r>
              <a:rPr lang="fr-FR" sz="3200" dirty="0">
                <a:latin typeface="Harry P" panose="00000400000000000000" pitchFamily="2" charset="0"/>
                <a:cs typeface="Arial" panose="020B0604020202020204" pitchFamily="34" charset="0"/>
              </a:rPr>
              <a:t>(cahier du jour).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Dans la phrase suivante, souligne les groupes nominaux puis entoure en bleu les déterminants, en rouge les noms et en vert les adjectifs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jeunes sorciers affrontent l’horrible chien à trois têtes dans le couloir interdit. </a:t>
            </a:r>
          </a:p>
          <a:p>
            <a:pPr marL="0" indent="0">
              <a:buClr>
                <a:schemeClr val="tx1"/>
              </a:buClr>
              <a:buNone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dirty="0">
              <a:latin typeface="Harry P" panose="00000400000000000000" pitchFamily="2" charset="0"/>
            </a:endParaRPr>
          </a:p>
        </p:txBody>
      </p:sp>
      <p:sp>
        <p:nvSpPr>
          <p:cNvPr id="5" name="Parchemin : vertical 4">
            <a:extLst>
              <a:ext uri="{FF2B5EF4-FFF2-40B4-BE49-F238E27FC236}">
                <a16:creationId xmlns:a16="http://schemas.microsoft.com/office/drawing/2014/main" id="{DC82EBC4-7D28-4077-8E0B-415742311252}"/>
              </a:ext>
            </a:extLst>
          </p:cNvPr>
          <p:cNvSpPr/>
          <p:nvPr/>
        </p:nvSpPr>
        <p:spPr>
          <a:xfrm>
            <a:off x="9687339" y="40646"/>
            <a:ext cx="2430217" cy="2337842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Calculs du jour :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Poufsouffle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Le petit anglais : 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Maëli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B44662AE-6373-498A-A2D9-3FC9593D7ED9}"/>
              </a:ext>
            </a:extLst>
          </p:cNvPr>
          <p:cNvSpPr/>
          <p:nvPr/>
        </p:nvSpPr>
        <p:spPr>
          <a:xfrm>
            <a:off x="8872023" y="2604609"/>
            <a:ext cx="2935460" cy="214409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Remédiation : 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Les nombres décimaux :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Yasmina, Enora et Lucas</a:t>
            </a:r>
          </a:p>
        </p:txBody>
      </p:sp>
    </p:spTree>
    <p:extLst>
      <p:ext uri="{BB962C8B-B14F-4D97-AF65-F5344CB8AC3E}">
        <p14:creationId xmlns:p14="http://schemas.microsoft.com/office/powerpoint/2010/main" val="271932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mot de passe de la semaine.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E70FD3-6E89-42D6-ABFE-DD1641BD4C87}"/>
              </a:ext>
            </a:extLst>
          </p:cNvPr>
          <p:cNvSpPr/>
          <p:nvPr/>
        </p:nvSpPr>
        <p:spPr>
          <a:xfrm>
            <a:off x="1843636" y="2646559"/>
            <a:ext cx="9062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arry P" panose="00000400000000000000" pitchFamily="2" charset="0"/>
              </a:rPr>
              <a:t>Sorbet Citron</a:t>
            </a:r>
          </a:p>
        </p:txBody>
      </p:sp>
    </p:spTree>
    <p:extLst>
      <p:ext uri="{BB962C8B-B14F-4D97-AF65-F5344CB8AC3E}">
        <p14:creationId xmlns:p14="http://schemas.microsoft.com/office/powerpoint/2010/main" val="104095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 : horizontal 3">
            <a:extLst>
              <a:ext uri="{FF2B5EF4-FFF2-40B4-BE49-F238E27FC236}">
                <a16:creationId xmlns:a16="http://schemas.microsoft.com/office/drawing/2014/main" id="{52298541-BAA2-4B60-9E22-DA055D2511E2}"/>
              </a:ext>
            </a:extLst>
          </p:cNvPr>
          <p:cNvSpPr/>
          <p:nvPr/>
        </p:nvSpPr>
        <p:spPr>
          <a:xfrm>
            <a:off x="1843636" y="210965"/>
            <a:ext cx="8731045" cy="1513928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dirty="0">
                <a:solidFill>
                  <a:schemeClr val="tx1"/>
                </a:solidFill>
                <a:latin typeface="Harry P" panose="00000400000000000000" pitchFamily="2" charset="0"/>
              </a:rPr>
              <a:t>Le problème du jour.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28BDBE-DBCA-47FB-B295-8A4786C1D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151" y="1864914"/>
            <a:ext cx="4369697" cy="326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2746CB-EE46-497E-A51F-8ABDDC31CF39}"/>
              </a:ext>
            </a:extLst>
          </p:cNvPr>
          <p:cNvSpPr txBox="1"/>
          <p:nvPr/>
        </p:nvSpPr>
        <p:spPr>
          <a:xfrm>
            <a:off x="808382" y="5512904"/>
            <a:ext cx="10031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Quelle est la distance entre Ougney et Sermange ? </a:t>
            </a:r>
          </a:p>
          <a:p>
            <a:pPr algn="ctr"/>
            <a:r>
              <a:rPr lang="fr-FR" sz="3200" dirty="0"/>
              <a:t>Donne ton résultat en kilomètres et en mètres. </a:t>
            </a:r>
          </a:p>
        </p:txBody>
      </p:sp>
      <p:pic>
        <p:nvPicPr>
          <p:cNvPr id="1028" name="Picture 4" descr="Des pistes de travail en résolution de problèmes - Dame Dubois">
            <a:extLst>
              <a:ext uri="{FF2B5EF4-FFF2-40B4-BE49-F238E27FC236}">
                <a16:creationId xmlns:a16="http://schemas.microsoft.com/office/drawing/2014/main" id="{9A6A8913-A8C5-4CDB-A817-78DA4AB2F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631" y="267878"/>
            <a:ext cx="1072551" cy="131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189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144</TotalTime>
  <Words>144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Harry P</vt:lpstr>
      <vt:lpstr>Tw Cen MT</vt:lpstr>
      <vt:lpstr>Tw Cen MT Condensed</vt:lpstr>
      <vt:lpstr>Wingdings</vt:lpstr>
      <vt:lpstr>Wingdings 3</vt:lpstr>
      <vt:lpstr>Intégral</vt:lpstr>
      <vt:lpstr>Tuesday 9th MARCH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wilfried roux</dc:creator>
  <cp:lastModifiedBy>wilfried roux</cp:lastModifiedBy>
  <cp:revision>22</cp:revision>
  <dcterms:created xsi:type="dcterms:W3CDTF">2021-02-03T20:39:57Z</dcterms:created>
  <dcterms:modified xsi:type="dcterms:W3CDTF">2021-03-08T20:22:02Z</dcterms:modified>
</cp:coreProperties>
</file>