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432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22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89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81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94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416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52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50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30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39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09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652AB3C-3292-488B-8E95-FDF51E966E61}" type="datetimeFigureOut">
              <a:rPr lang="fr-FR" smtClean="0"/>
              <a:pPr/>
              <a:t>07/03/2021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11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rchemin : horizontal 20">
            <a:extLst>
              <a:ext uri="{FF2B5EF4-FFF2-40B4-BE49-F238E27FC236}">
                <a16:creationId xmlns:a16="http://schemas.microsoft.com/office/drawing/2014/main" id="{822C9408-8403-4AC6-94EB-7E733185BD6D}"/>
              </a:ext>
            </a:extLst>
          </p:cNvPr>
          <p:cNvSpPr/>
          <p:nvPr/>
        </p:nvSpPr>
        <p:spPr>
          <a:xfrm>
            <a:off x="2982956" y="40646"/>
            <a:ext cx="6043223" cy="1111835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335307-DA16-4A86-9CB3-537C851C4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956" y="1003825"/>
            <a:ext cx="5889067" cy="56429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53DBEA-6A1B-45AC-ABB0-F5E7A5BE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302932"/>
            <a:ext cx="9601196" cy="70089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err="1">
                <a:latin typeface="Harry P" panose="00000400000000000000" pitchFamily="2" charset="0"/>
              </a:rPr>
              <a:t>MonDAY</a:t>
            </a:r>
            <a:r>
              <a:rPr lang="fr-FR" dirty="0">
                <a:latin typeface="Harry P" panose="00000400000000000000" pitchFamily="2" charset="0"/>
              </a:rPr>
              <a:t> 8</a:t>
            </a:r>
            <a:r>
              <a:rPr lang="fr-FR" sz="4400" baseline="30000" dirty="0">
                <a:latin typeface="Harry P" panose="00000400000000000000" pitchFamily="2" charset="0"/>
              </a:rPr>
              <a:t>th</a:t>
            </a:r>
            <a:r>
              <a:rPr lang="fr-FR" dirty="0">
                <a:latin typeface="Harry P" panose="00000400000000000000" pitchFamily="2" charset="0"/>
              </a:rPr>
              <a:t> MARCH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3838FD-A938-4E33-96C0-90E3135DE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17" y="813869"/>
            <a:ext cx="11422966" cy="6044131"/>
          </a:xfrm>
        </p:spPr>
        <p:txBody>
          <a:bodyPr>
            <a:normAutofit fontScale="92500" lnSpcReduction="10000"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fr-FR" sz="3200" dirty="0">
                <a:latin typeface="Harry P" panose="00000400000000000000" pitchFamily="2" charset="0"/>
                <a:cs typeface="Arial" panose="020B0604020202020204" pitchFamily="34" charset="0"/>
              </a:rPr>
              <a:t> Routine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Vérifie ton cahier de liaison.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Ecris la date.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Fais ta responsabilité</a:t>
            </a:r>
          </a:p>
          <a:p>
            <a:pPr marL="514350" indent="-514350">
              <a:buClr>
                <a:schemeClr val="tx1"/>
              </a:buClr>
              <a:buNone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r-FR" sz="3200" dirty="0">
                <a:latin typeface="Harry P" panose="00000400000000000000" pitchFamily="2" charset="0"/>
                <a:cs typeface="Arial" panose="020B0604020202020204" pitchFamily="34" charset="0"/>
              </a:rPr>
              <a:t> Rituel : la phrase du jour (cahier du jour)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</a:rPr>
              <a:t>Transpose cette phrase au passé composé :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Les jeunes sorciers affrontent l’horrible chien à trois têtes dans le couloir interdit. </a:t>
            </a:r>
            <a:endParaRPr lang="fr-FR" sz="2800" dirty="0">
              <a:latin typeface="Harry P" panose="00000400000000000000" pitchFamily="2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r-FR" sz="3200" dirty="0">
                <a:latin typeface="Harry P" panose="00000400000000000000" pitchFamily="2" charset="0"/>
                <a:cs typeface="Arial" panose="020B0604020202020204" pitchFamily="34" charset="0"/>
              </a:rPr>
              <a:t>Travail d’écriture </a:t>
            </a:r>
          </a:p>
          <a:p>
            <a:pPr>
              <a:buClr>
                <a:schemeClr val="tx1"/>
              </a:buClr>
              <a:buNone/>
            </a:pPr>
            <a:r>
              <a:rPr lang="fr-FR" sz="2800" dirty="0">
                <a:latin typeface="Arial" pitchFamily="34" charset="0"/>
                <a:cs typeface="Arial" pitchFamily="34" charset="0"/>
              </a:rPr>
              <a:t>Remplis la fiche présente sur ta table : </a:t>
            </a:r>
          </a:p>
          <a:p>
            <a:pPr>
              <a:buClr>
                <a:schemeClr val="tx1"/>
              </a:buClr>
              <a:buNone/>
            </a:pPr>
            <a:r>
              <a:rPr lang="fr-FR" sz="2800" dirty="0">
                <a:latin typeface="Arial" pitchFamily="34" charset="0"/>
                <a:cs typeface="Arial" pitchFamily="34" charset="0"/>
              </a:rPr>
              <a:t>mon retour de vacances.</a:t>
            </a:r>
          </a:p>
          <a:p>
            <a:pPr marL="0" indent="0">
              <a:buClr>
                <a:schemeClr val="tx1"/>
              </a:buClr>
              <a:buNone/>
            </a:pPr>
            <a:endParaRPr lang="fr-FR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FR" u="sng" dirty="0">
              <a:latin typeface="Harry P" panose="00000400000000000000" pitchFamily="2" charset="0"/>
            </a:endParaRPr>
          </a:p>
        </p:txBody>
      </p:sp>
      <p:sp>
        <p:nvSpPr>
          <p:cNvPr id="5" name="Parchemin : vertical 4">
            <a:extLst>
              <a:ext uri="{FF2B5EF4-FFF2-40B4-BE49-F238E27FC236}">
                <a16:creationId xmlns:a16="http://schemas.microsoft.com/office/drawing/2014/main" id="{DC82EBC4-7D28-4077-8E0B-415742311252}"/>
              </a:ext>
            </a:extLst>
          </p:cNvPr>
          <p:cNvSpPr/>
          <p:nvPr/>
        </p:nvSpPr>
        <p:spPr>
          <a:xfrm>
            <a:off x="9624646" y="286830"/>
            <a:ext cx="2317064" cy="2337842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Calculs du jour :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</a:rPr>
              <a:t>Serpentard</a:t>
            </a:r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Le petit anglais :  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</a:rPr>
              <a:t>Elya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B44662AE-6373-498A-A2D9-3FC9593D7ED9}"/>
              </a:ext>
            </a:extLst>
          </p:cNvPr>
          <p:cNvSpPr/>
          <p:nvPr/>
        </p:nvSpPr>
        <p:spPr>
          <a:xfrm>
            <a:off x="8498351" y="4124115"/>
            <a:ext cx="3376246" cy="270803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Prêts pour de nouvelles aventures ensemble ?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Je suis très heureuse de vous retrouver mes petits sorciers. Bonne rentrée à tous !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9329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52298541-BAA2-4B60-9E22-DA055D2511E2}"/>
              </a:ext>
            </a:extLst>
          </p:cNvPr>
          <p:cNvSpPr/>
          <p:nvPr/>
        </p:nvSpPr>
        <p:spPr>
          <a:xfrm>
            <a:off x="1843636" y="250722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Enigme de la semaine. A toi de jouer !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6425" y="2047875"/>
            <a:ext cx="84391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65910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52298541-BAA2-4B60-9E22-DA055D2511E2}"/>
              </a:ext>
            </a:extLst>
          </p:cNvPr>
          <p:cNvSpPr/>
          <p:nvPr/>
        </p:nvSpPr>
        <p:spPr>
          <a:xfrm>
            <a:off x="1843636" y="210965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Le mot de passe de la semaine.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E70FD3-6E89-42D6-ABFE-DD1641BD4C87}"/>
              </a:ext>
            </a:extLst>
          </p:cNvPr>
          <p:cNvSpPr/>
          <p:nvPr/>
        </p:nvSpPr>
        <p:spPr>
          <a:xfrm>
            <a:off x="1843636" y="2646559"/>
            <a:ext cx="906290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arry P" panose="00000400000000000000" pitchFamily="2" charset="0"/>
              </a:rPr>
              <a:t>Sorbet Citron</a:t>
            </a:r>
          </a:p>
        </p:txBody>
      </p:sp>
    </p:spTree>
    <p:extLst>
      <p:ext uri="{BB962C8B-B14F-4D97-AF65-F5344CB8AC3E}">
        <p14:creationId xmlns:p14="http://schemas.microsoft.com/office/powerpoint/2010/main" val="1040951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226</TotalTime>
  <Words>119</Words>
  <Application>Microsoft Office PowerPoint</Application>
  <PresentationFormat>Grand écran</PresentationFormat>
  <Paragraphs>23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Harry P</vt:lpstr>
      <vt:lpstr>Tw Cen MT</vt:lpstr>
      <vt:lpstr>Tw Cen MT Condensed</vt:lpstr>
      <vt:lpstr>Wingdings</vt:lpstr>
      <vt:lpstr>Wingdings 3</vt:lpstr>
      <vt:lpstr>Intégral</vt:lpstr>
      <vt:lpstr>MonDAY 8th MARCH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wilfried roux</dc:creator>
  <cp:lastModifiedBy>wilfried roux</cp:lastModifiedBy>
  <cp:revision>29</cp:revision>
  <dcterms:created xsi:type="dcterms:W3CDTF">2021-02-03T20:39:57Z</dcterms:created>
  <dcterms:modified xsi:type="dcterms:W3CDTF">2021-03-07T20:12:37Z</dcterms:modified>
</cp:coreProperties>
</file>