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3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22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89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81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94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41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52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50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30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39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09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652AB3C-3292-488B-8E95-FDF51E966E61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11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rchemin : horizontal 20">
            <a:extLst>
              <a:ext uri="{FF2B5EF4-FFF2-40B4-BE49-F238E27FC236}">
                <a16:creationId xmlns:a16="http://schemas.microsoft.com/office/drawing/2014/main" id="{822C9408-8403-4AC6-94EB-7E733185BD6D}"/>
              </a:ext>
            </a:extLst>
          </p:cNvPr>
          <p:cNvSpPr/>
          <p:nvPr/>
        </p:nvSpPr>
        <p:spPr>
          <a:xfrm>
            <a:off x="2982956" y="40646"/>
            <a:ext cx="6043223" cy="111183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335307-DA16-4A86-9CB3-537C851C4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956" y="1003825"/>
            <a:ext cx="5889067" cy="56429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53DBEA-6A1B-45AC-ABB0-F5E7A5BE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02932"/>
            <a:ext cx="9601196" cy="70089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latin typeface="Harry P" panose="00000400000000000000" pitchFamily="2" charset="0"/>
              </a:rPr>
              <a:t>Thursday 18</a:t>
            </a:r>
            <a:r>
              <a:rPr lang="fr-FR" sz="4400" baseline="30000" dirty="0">
                <a:latin typeface="Harry P" panose="00000400000000000000" pitchFamily="2" charset="0"/>
              </a:rPr>
              <a:t>th</a:t>
            </a:r>
            <a:r>
              <a:rPr lang="fr-FR" dirty="0">
                <a:latin typeface="Harry P" panose="00000400000000000000" pitchFamily="2" charset="0"/>
              </a:rPr>
              <a:t> </a:t>
            </a:r>
            <a:r>
              <a:rPr lang="fr-FR" dirty="0" err="1">
                <a:latin typeface="Harry P" panose="00000400000000000000" pitchFamily="2" charset="0"/>
              </a:rPr>
              <a:t>February</a:t>
            </a:r>
            <a:endParaRPr lang="fr-FR" dirty="0">
              <a:latin typeface="Harry P" panose="00000400000000000000" pitchFamily="2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3838FD-A938-4E33-96C0-90E3135DE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17" y="813869"/>
            <a:ext cx="11422966" cy="6044131"/>
          </a:xfrm>
        </p:spPr>
        <p:txBody>
          <a:bodyPr>
            <a:normAutofit fontScale="92500"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 Routine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Vérifie ton cahier de liaison.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Ecris la date.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Fais ta responsabilité.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Corrige ta dictée.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Corrige et/ou termine ton travail.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(regarde ton plan de travail et ta fiche de route.)</a:t>
            </a:r>
          </a:p>
          <a:p>
            <a:pPr marL="0" indent="0">
              <a:buClr>
                <a:schemeClr val="tx1"/>
              </a:buCl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FR" sz="2800" dirty="0">
                <a:latin typeface="Harry P" panose="00000400000000000000" pitchFamily="2" charset="0"/>
                <a:cs typeface="Arial" panose="020B0604020202020204" pitchFamily="34" charset="0"/>
              </a:rPr>
              <a:t> </a:t>
            </a: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Rituel (cahier du jour).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Numérote les mots soulignés dans l’ordre alphabétique.</a:t>
            </a:r>
            <a:endParaRPr lang="fr-FR" sz="2800" u="sng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Ron, l’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loyal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de Harry, a joué une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grande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et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importante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partie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d’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échecs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dirty="0">
              <a:latin typeface="Harry P" panose="00000400000000000000" pitchFamily="2" charset="0"/>
            </a:endParaRPr>
          </a:p>
        </p:txBody>
      </p:sp>
      <p:sp>
        <p:nvSpPr>
          <p:cNvPr id="5" name="Parchemin : vertical 4">
            <a:extLst>
              <a:ext uri="{FF2B5EF4-FFF2-40B4-BE49-F238E27FC236}">
                <a16:creationId xmlns:a16="http://schemas.microsoft.com/office/drawing/2014/main" id="{DC82EBC4-7D28-4077-8E0B-415742311252}"/>
              </a:ext>
            </a:extLst>
          </p:cNvPr>
          <p:cNvSpPr/>
          <p:nvPr/>
        </p:nvSpPr>
        <p:spPr>
          <a:xfrm>
            <a:off x="9937064" y="40646"/>
            <a:ext cx="2180492" cy="2337842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Calculs du jour :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Poufsouffle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Le petit anglais 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Maëli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B44662AE-6373-498A-A2D9-3FC9593D7ED9}"/>
              </a:ext>
            </a:extLst>
          </p:cNvPr>
          <p:cNvSpPr/>
          <p:nvPr/>
        </p:nvSpPr>
        <p:spPr>
          <a:xfrm>
            <a:off x="8872023" y="2604609"/>
            <a:ext cx="2935460" cy="2337842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Remédiation : exercices sur les nombres décimaux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Enora, Yasmina, Eva, Kaïna, </a:t>
            </a:r>
            <a:r>
              <a:rPr lang="fr-FR" dirty="0" err="1">
                <a:solidFill>
                  <a:schemeClr val="tx1"/>
                </a:solidFill>
              </a:rPr>
              <a:t>Meddy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err="1">
                <a:solidFill>
                  <a:schemeClr val="tx1"/>
                </a:solidFill>
              </a:rPr>
              <a:t>Mélanna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err="1">
                <a:solidFill>
                  <a:schemeClr val="tx1"/>
                </a:solidFill>
              </a:rPr>
              <a:t>Miya</a:t>
            </a:r>
            <a:r>
              <a:rPr lang="fr-FR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1932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mot de passe de la semaine.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E70FD3-6E89-42D6-ABFE-DD1641BD4C87}"/>
              </a:ext>
            </a:extLst>
          </p:cNvPr>
          <p:cNvSpPr/>
          <p:nvPr/>
        </p:nvSpPr>
        <p:spPr>
          <a:xfrm>
            <a:off x="1843636" y="2646559"/>
            <a:ext cx="9062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Caput</a:t>
            </a:r>
            <a:r>
              <a:rPr lang="fr-FR" sz="1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 </a:t>
            </a:r>
            <a:r>
              <a:rPr lang="fr-FR" sz="120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Draconis</a:t>
            </a:r>
            <a:endParaRPr lang="fr-FR" sz="12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arry P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5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2663687" y="171209"/>
            <a:ext cx="7910994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Dictée détective : cherche les erreurs</a:t>
            </a:r>
          </a:p>
        </p:txBody>
      </p:sp>
      <p:pic>
        <p:nvPicPr>
          <p:cNvPr id="1026" name="Picture 2" descr="Résultat de recherche d'images pour &quot;image dessin détective&quot;">
            <a:extLst>
              <a:ext uri="{FF2B5EF4-FFF2-40B4-BE49-F238E27FC236}">
                <a16:creationId xmlns:a16="http://schemas.microsoft.com/office/drawing/2014/main" id="{ECC432C2-479F-42C7-8ECF-420FF8310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05483"/>
            <a:ext cx="1294867" cy="172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823CCF-03E6-4769-B64E-C26C8D23B203}"/>
              </a:ext>
            </a:extLst>
          </p:cNvPr>
          <p:cNvSpPr txBox="1"/>
          <p:nvPr/>
        </p:nvSpPr>
        <p:spPr>
          <a:xfrm>
            <a:off x="291548" y="1814943"/>
            <a:ext cx="11608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1) Avant l’invention de l’imprimerie, les livre médiévaux était copié à la main sur 2) des peaux d’animaux par des moine.</a:t>
            </a:r>
          </a:p>
          <a:p>
            <a:r>
              <a:rPr lang="fr-FR" sz="2800" dirty="0"/>
              <a:t>3) Se travail demandait des mois, parfois des années. Pour fabriqué les couleurs 4) ont écrasé des minéraux et des végétaux. </a:t>
            </a:r>
          </a:p>
          <a:p>
            <a:r>
              <a:rPr lang="fr-FR" sz="2800" dirty="0"/>
              <a:t>5) Cette miniature fais partie d’un calendrier, dont voici le mois d’août. Elle </a:t>
            </a:r>
          </a:p>
          <a:p>
            <a:r>
              <a:rPr lang="fr-FR" sz="2800" dirty="0"/>
              <a:t>6) représente des seigneurs monté sur leur chevaux pour allé chassé. A cette </a:t>
            </a:r>
          </a:p>
          <a:p>
            <a:r>
              <a:rPr lang="fr-FR" sz="2800" dirty="0"/>
              <a:t>7) époque, ils était accompagné d’oiseaux, dressé pour rapporté les proies.</a:t>
            </a:r>
          </a:p>
          <a:p>
            <a:r>
              <a:rPr lang="fr-FR" sz="2800" dirty="0"/>
              <a:t>8) Au deuxième plan, on voit des gens se baigné dans un ruisseau et plusieurs </a:t>
            </a:r>
          </a:p>
          <a:p>
            <a:r>
              <a:rPr lang="fr-FR" sz="2800" dirty="0"/>
              <a:t>9) paysan travaillé aux champs. Au dernier plan s’élève un magnifique </a:t>
            </a:r>
          </a:p>
          <a:p>
            <a:r>
              <a:rPr lang="fr-FR" sz="2800" dirty="0"/>
              <a:t>10) château, dominant le paysage.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5EDA87-AA99-4B84-BAEA-C7A1A3F6C81C}"/>
              </a:ext>
            </a:extLst>
          </p:cNvPr>
          <p:cNvSpPr txBox="1"/>
          <p:nvPr/>
        </p:nvSpPr>
        <p:spPr>
          <a:xfrm>
            <a:off x="113867" y="210965"/>
            <a:ext cx="2298029" cy="1472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56C9D9-9986-4530-89C0-0F32D00E9E94}"/>
              </a:ext>
            </a:extLst>
          </p:cNvPr>
          <p:cNvSpPr txBox="1"/>
          <p:nvPr/>
        </p:nvSpPr>
        <p:spPr>
          <a:xfrm>
            <a:off x="291548" y="331304"/>
            <a:ext cx="22980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 erreurs :</a:t>
            </a:r>
          </a:p>
          <a:p>
            <a:r>
              <a:rPr lang="fr-FR" dirty="0"/>
              <a:t>C = 4</a:t>
            </a:r>
          </a:p>
          <a:p>
            <a:r>
              <a:rPr lang="fr-FR" dirty="0"/>
              <a:t>H </a:t>
            </a:r>
            <a:r>
              <a:rPr lang="fr-FR"/>
              <a:t>= 2</a:t>
            </a:r>
            <a:endParaRPr lang="fr-FR" dirty="0"/>
          </a:p>
          <a:p>
            <a:r>
              <a:rPr lang="fr-FR" dirty="0"/>
              <a:t>A = 8</a:t>
            </a:r>
          </a:p>
          <a:p>
            <a:r>
              <a:rPr lang="fr-FR" dirty="0"/>
              <a:t>I = 6</a:t>
            </a:r>
          </a:p>
        </p:txBody>
      </p:sp>
    </p:spTree>
    <p:extLst>
      <p:ext uri="{BB962C8B-B14F-4D97-AF65-F5344CB8AC3E}">
        <p14:creationId xmlns:p14="http://schemas.microsoft.com/office/powerpoint/2010/main" val="2208471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270</Words>
  <Application>Microsoft Office PowerPoint</Application>
  <PresentationFormat>Grand écran</PresentationFormat>
  <Paragraphs>37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Harry P</vt:lpstr>
      <vt:lpstr>Tw Cen MT</vt:lpstr>
      <vt:lpstr>Tw Cen MT Condensed</vt:lpstr>
      <vt:lpstr>Wingdings</vt:lpstr>
      <vt:lpstr>Wingdings 3</vt:lpstr>
      <vt:lpstr>Intégral</vt:lpstr>
      <vt:lpstr>Thursday 18th February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wilfried roux</dc:creator>
  <cp:lastModifiedBy>wilfried roux</cp:lastModifiedBy>
  <cp:revision>21</cp:revision>
  <dcterms:created xsi:type="dcterms:W3CDTF">2021-02-03T20:39:57Z</dcterms:created>
  <dcterms:modified xsi:type="dcterms:W3CDTF">2021-02-17T14:15:29Z</dcterms:modified>
</cp:coreProperties>
</file>